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77" r:id="rId2"/>
    <p:sldId id="279" r:id="rId3"/>
    <p:sldId id="281" r:id="rId4"/>
    <p:sldId id="282" r:id="rId5"/>
    <p:sldId id="260" r:id="rId6"/>
    <p:sldId id="273" r:id="rId7"/>
    <p:sldId id="257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373" autoAdjust="0"/>
  </p:normalViewPr>
  <p:slideViewPr>
    <p:cSldViewPr>
      <p:cViewPr varScale="1">
        <p:scale>
          <a:sx n="50" d="100"/>
          <a:sy n="50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853F3-B36D-49F9-B559-F7B7621E076B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1668-52DA-4C4E-A4D1-3E451A701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02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1668-52DA-4C4E-A4D1-3E451A7015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4E97-991C-4932-A7EB-E87D24261DC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25BE-3BC7-42E7-A519-3F863724B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anda\Videos\vlc-record-2014-09-16-15h23m35s-Ruger%20Tactical%20Tips%20-%202_%20Handgun%20Fundamentals.mp4-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3352800"/>
            <a:ext cx="9144000" cy="2819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000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evsjv</a:t>
            </a:r>
            <a:r>
              <a:rPr lang="en-US" sz="800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wefvM</a:t>
            </a:r>
            <a:endParaRPr lang="en-US" sz="8000" dirty="0" smtClean="0">
              <a:ln w="12700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K¨v›Ub‡g›U</a:t>
            </a:r>
            <a:r>
              <a:rPr lang="en-US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cvewjK</a:t>
            </a:r>
            <a:r>
              <a:rPr lang="en-US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¯‹</a:t>
            </a:r>
            <a:r>
              <a:rPr lang="en-US" sz="8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zj</a:t>
            </a:r>
            <a:r>
              <a:rPr lang="en-US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8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K‡jR,‡gv‡gbkvnx</a:t>
            </a:r>
            <a:endParaRPr lang="en-US" sz="8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8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nda\Desktop\sai astra\Ekushe_Pad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772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91000" y="3657600"/>
            <a:ext cx="2971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আহ্সান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হাবিব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aaaajbugiaaaaaaaaaaugaa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3434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১৯৭৮</a:t>
            </a:r>
            <a:r>
              <a:rPr lang="en-US" sz="1400" dirty="0" smtClean="0"/>
              <a:t>১৯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4"/>
                </a:solidFill>
                <a:latin typeface="SutonnyMJ"/>
              </a:rPr>
              <a:t>Kwe</a:t>
            </a:r>
            <a:r>
              <a:rPr lang="en-US" sz="4000" b="1" dirty="0" smtClean="0">
                <a:solidFill>
                  <a:schemeClr val="accent4"/>
                </a:solidFill>
                <a:latin typeface="SutonnyMJ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SutonnyMJ"/>
              </a:rPr>
              <a:t>Avnmvb</a:t>
            </a:r>
            <a:r>
              <a:rPr lang="en-US" sz="4000" b="1" dirty="0" smtClean="0">
                <a:solidFill>
                  <a:schemeClr val="accent4"/>
                </a:solidFill>
                <a:latin typeface="SutonnyMJ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SutonnyMJ"/>
              </a:rPr>
              <a:t>nvex‡ei</a:t>
            </a:r>
            <a:r>
              <a:rPr lang="en-US" sz="4000" b="1" dirty="0" smtClean="0">
                <a:solidFill>
                  <a:schemeClr val="accent4"/>
                </a:solidFill>
                <a:latin typeface="SutonnyMJ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SutonnyMJ"/>
              </a:rPr>
              <a:t>D‡jøL‡hvM</a:t>
            </a:r>
            <a:r>
              <a:rPr lang="en-US" sz="4000" b="1" dirty="0" smtClean="0">
                <a:solidFill>
                  <a:schemeClr val="accent4"/>
                </a:solidFill>
                <a:latin typeface="SutonnyMJ"/>
              </a:rPr>
              <a:t>¨ </a:t>
            </a:r>
            <a:r>
              <a:rPr lang="en-US" sz="4000" b="1" dirty="0" err="1" smtClean="0">
                <a:solidFill>
                  <a:schemeClr val="accent4"/>
                </a:solidFill>
                <a:latin typeface="SutonnyMJ"/>
              </a:rPr>
              <a:t>Kve¨MÖš</a:t>
            </a:r>
            <a:r>
              <a:rPr lang="en-US" sz="4000" b="1" dirty="0" smtClean="0">
                <a:solidFill>
                  <a:schemeClr val="accent4"/>
                </a:solidFill>
                <a:latin typeface="SutonnyMJ"/>
              </a:rPr>
              <a:t>’¸‡</a:t>
            </a:r>
            <a:r>
              <a:rPr lang="en-US" sz="4000" b="1" dirty="0" err="1" smtClean="0">
                <a:solidFill>
                  <a:schemeClr val="accent4"/>
                </a:solidFill>
                <a:latin typeface="SutonnyMJ"/>
              </a:rPr>
              <a:t>jv</a:t>
            </a:r>
            <a:r>
              <a:rPr lang="en-US" sz="4000" b="1" dirty="0" smtClean="0">
                <a:solidFill>
                  <a:schemeClr val="accent4"/>
                </a:solidFill>
                <a:latin typeface="SutonnyMJ"/>
              </a:rPr>
              <a:t> </a:t>
            </a:r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54314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/>
              </a:rPr>
              <a:t>ivwÎ‡kl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1" y="2416314"/>
            <a:ext cx="1676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SutonnyMJ"/>
              </a:rPr>
              <a:t>QvqvnwiY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3239869"/>
            <a:ext cx="175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SutonnyMJ"/>
              </a:rPr>
              <a:t>mviv</a:t>
            </a:r>
            <a:r>
              <a:rPr lang="en-US" sz="3600" b="1" dirty="0" smtClean="0">
                <a:solidFill>
                  <a:srgbClr val="002060"/>
                </a:solidFill>
                <a:latin typeface="SutonnyMJ"/>
              </a:rPr>
              <a:t> `</a:t>
            </a:r>
            <a:r>
              <a:rPr lang="en-US" sz="3600" b="1" dirty="0" err="1" smtClean="0">
                <a:solidFill>
                  <a:srgbClr val="002060"/>
                </a:solidFill>
                <a:latin typeface="SutonnyMJ"/>
              </a:rPr>
              <a:t>ycyi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399" y="3925669"/>
            <a:ext cx="480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utonnyMJ"/>
              </a:rPr>
              <a:t>†</a:t>
            </a:r>
            <a:r>
              <a:rPr lang="en-US" sz="3600" b="1" dirty="0" err="1" smtClean="0">
                <a:latin typeface="SutonnyMJ"/>
              </a:rPr>
              <a:t>gN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e‡j</a:t>
            </a:r>
            <a:r>
              <a:rPr lang="en-US" sz="3600" b="1" dirty="0" smtClean="0">
                <a:latin typeface="SutonnyMJ"/>
              </a:rPr>
              <a:t> ˆP‡Î </a:t>
            </a:r>
            <a:r>
              <a:rPr lang="en-US" sz="3600" b="1" dirty="0" err="1" smtClean="0">
                <a:latin typeface="SutonnyMJ"/>
              </a:rPr>
              <a:t>hv‡ev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295400" y="4763869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/>
              </a:rPr>
              <a:t>we`xY</a:t>
            </a:r>
            <a:r>
              <a:rPr lang="en-US" sz="3600" b="1" dirty="0" smtClean="0">
                <a:solidFill>
                  <a:srgbClr val="FF0000"/>
                </a:solidFill>
                <a:latin typeface="SutonnyMJ"/>
              </a:rPr>
              <a:t>© `c©‡Y </a:t>
            </a:r>
            <a:r>
              <a:rPr lang="en-US" sz="3600" b="1" dirty="0" err="1" smtClean="0">
                <a:solidFill>
                  <a:srgbClr val="FF0000"/>
                </a:solidFill>
                <a:latin typeface="SutonnyMJ"/>
              </a:rPr>
              <a:t>gyL</a:t>
            </a:r>
            <a:r>
              <a:rPr lang="en-US" sz="3600" b="1" dirty="0" smtClean="0">
                <a:solidFill>
                  <a:srgbClr val="FF0000"/>
                </a:solidFill>
                <a:latin typeface="SutonnyMJ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nda\Desktop\sai astra\large-Pakistani Army officers lay down their arms in December 1971 during a surrender ceremony on the golf course of the Dhaka Military Canto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50768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5460326"/>
            <a:ext cx="3891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/>
              </a:rPr>
              <a:t>Avgv‡K</a:t>
            </a:r>
            <a:r>
              <a:rPr lang="en-US" sz="4000" b="1" dirty="0" smtClean="0">
                <a:latin typeface="SutonnyMJ"/>
              </a:rPr>
              <a:t> †</a:t>
            </a:r>
            <a:r>
              <a:rPr lang="en-US" sz="4000" b="1" dirty="0" err="1" smtClean="0">
                <a:latin typeface="SutonnyMJ"/>
              </a:rPr>
              <a:t>mB</a:t>
            </a:r>
            <a:r>
              <a:rPr lang="en-US" sz="4000" b="1" dirty="0" smtClean="0">
                <a:latin typeface="SutonnyMJ"/>
              </a:rPr>
              <a:t> A¯¿ </a:t>
            </a:r>
            <a:r>
              <a:rPr lang="en-US" sz="4000" b="1" dirty="0" err="1" smtClean="0">
                <a:latin typeface="SutonnyMJ"/>
              </a:rPr>
              <a:t>wdwi‡q</a:t>
            </a:r>
            <a:r>
              <a:rPr lang="en-US" sz="4000" b="1" dirty="0" smtClean="0">
                <a:latin typeface="SutonnyMJ"/>
              </a:rPr>
              <a:t> `</a:t>
            </a:r>
            <a:r>
              <a:rPr lang="en-US" sz="4000" b="1" dirty="0" err="1" smtClean="0">
                <a:latin typeface="SutonnyMJ"/>
              </a:rPr>
              <a:t>vI</a:t>
            </a:r>
            <a:endParaRPr lang="en-US" sz="4000" b="1" dirty="0" smtClean="0">
              <a:latin typeface="SutonnyMJ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anda\Desktop\sai astra\1346861525_16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6388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SutonnyMJ"/>
              </a:rPr>
              <a:t>mf¨Zvi</a:t>
            </a:r>
            <a:r>
              <a:rPr lang="en-US" sz="3600" b="1" dirty="0" smtClean="0">
                <a:latin typeface="SutonnyMJ"/>
              </a:rPr>
              <a:t> †</a:t>
            </a:r>
            <a:r>
              <a:rPr lang="en-US" sz="3600" b="1" dirty="0" err="1" smtClean="0">
                <a:latin typeface="SutonnyMJ"/>
              </a:rPr>
              <a:t>mB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cÖwZkÖæwZ</a:t>
            </a:r>
            <a:endParaRPr lang="en-US" sz="3600" b="1" dirty="0" smtClean="0">
              <a:latin typeface="SutonnyMJ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6201962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SutonnyMJ"/>
              </a:rPr>
              <a:t>AiY</a:t>
            </a:r>
            <a:r>
              <a:rPr lang="en-US" sz="4000" b="1" dirty="0" smtClean="0">
                <a:latin typeface="SutonnyMJ"/>
              </a:rPr>
              <a:t>¨ </a:t>
            </a:r>
            <a:r>
              <a:rPr lang="en-US" sz="4000" b="1" dirty="0" err="1" smtClean="0">
                <a:latin typeface="SutonnyMJ"/>
              </a:rPr>
              <a:t>n‡e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AviI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meyR</a:t>
            </a:r>
            <a:endParaRPr lang="en-US" sz="4000" b="1" dirty="0" smtClean="0">
              <a:latin typeface="SutonnyMJ"/>
            </a:endParaRPr>
          </a:p>
        </p:txBody>
      </p:sp>
      <p:pic>
        <p:nvPicPr>
          <p:cNvPr id="4098" name="Picture 2" descr="C:\Users\ananda\Desktop\sai astra\green_trees_wood_summer_m39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943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/>
              </a:rPr>
              <a:t>b`x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AviI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K‡jøvwjZ</a:t>
            </a:r>
            <a:endParaRPr lang="en-US" sz="4000" b="1" dirty="0"/>
          </a:p>
        </p:txBody>
      </p:sp>
      <p:pic>
        <p:nvPicPr>
          <p:cNvPr id="5122" name="Picture 2" descr="C:\Users\ananda\Desktop\sai astra\Layou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715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SutonnyMJ"/>
              </a:rPr>
              <a:t>cvwLiv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bx‡o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Ny‡gv‡e</a:t>
            </a:r>
            <a:r>
              <a:rPr lang="en-US" sz="3600" b="1" dirty="0" smtClean="0">
                <a:latin typeface="SutonnyMJ"/>
              </a:rPr>
              <a:t>|</a:t>
            </a:r>
          </a:p>
        </p:txBody>
      </p:sp>
      <p:pic>
        <p:nvPicPr>
          <p:cNvPr id="6146" name="Picture 2" descr="C:\Users\ananda\Desktop\sai astra\Turdus_merula_N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1001"/>
            <a:ext cx="763111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57912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/>
              </a:rPr>
              <a:t>dm‡ji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gv‡V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Av¸b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R¡j‡e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bv</a:t>
            </a:r>
            <a:endParaRPr lang="en-US" sz="4000" b="1" dirty="0" smtClean="0">
              <a:latin typeface="SutonnyMJ"/>
            </a:endParaRPr>
          </a:p>
        </p:txBody>
      </p:sp>
      <p:pic>
        <p:nvPicPr>
          <p:cNvPr id="1026" name="Picture 2" descr="C:\Users\ananda\Desktop\sai astra\field fire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58674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SutonnyMJ"/>
              </a:rPr>
              <a:t>Luv Luv Ki‡e bv M„n¯’vwj|</a:t>
            </a:r>
          </a:p>
        </p:txBody>
      </p:sp>
      <p:pic>
        <p:nvPicPr>
          <p:cNvPr id="2050" name="Picture 2" descr="C:\Users\ananda\Desktop\sai astra\061ac5f9bd3ded522728902ced2837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762000"/>
            <a:ext cx="4343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আহসান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হাবিব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খ্রিষ্টাব্দে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জন্মগ্রহণ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করেন</a:t>
            </a:r>
            <a:r>
              <a:rPr lang="en-US" sz="3600" b="1" dirty="0" smtClean="0"/>
              <a:t> ?</a:t>
            </a:r>
          </a:p>
          <a:p>
            <a:r>
              <a:rPr lang="en-US" sz="3600" b="1" dirty="0" err="1" smtClean="0"/>
              <a:t>আহসান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হাবিবের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পিতার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কী</a:t>
            </a:r>
            <a:r>
              <a:rPr lang="en-US" sz="3600" b="1" dirty="0" smtClean="0"/>
              <a:t> ?</a:t>
            </a:r>
          </a:p>
          <a:p>
            <a:r>
              <a:rPr lang="en-US" sz="3600" b="1" dirty="0" err="1" smtClean="0"/>
              <a:t>আহসান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হাবিবের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দুটি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কাব্যের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</a:t>
            </a:r>
            <a:r>
              <a:rPr lang="en-US" sz="3600" b="1" dirty="0" smtClean="0"/>
              <a:t> ?</a:t>
            </a:r>
          </a:p>
          <a:p>
            <a:r>
              <a:rPr lang="en-US" sz="3600" b="1" dirty="0" err="1" smtClean="0"/>
              <a:t>অমোঘ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কী</a:t>
            </a:r>
            <a:r>
              <a:rPr lang="en-US" sz="3600" b="1" dirty="0" smtClean="0"/>
              <a:t> ?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334904"/>
            <a:ext cx="8686800" cy="42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95600" y="2667000"/>
            <a:ext cx="5791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7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Zvgv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mevB‡K</a:t>
            </a:r>
            <a:endParaRPr lang="en-US" sz="7200" baseline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114800"/>
            <a:ext cx="9144000" cy="2362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21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utonnyMJ" pitchFamily="2" charset="0"/>
                <a:cs typeface="NikoshBAN" pitchFamily="2" charset="0"/>
              </a:rPr>
              <a:t>¯^v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SutonnyMJ" pitchFamily="2" charset="0"/>
                <a:cs typeface="NikoshBAN" pitchFamily="2" charset="0"/>
              </a:rPr>
              <a:t>M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NikoshBAN" pitchFamily="2" charset="0"/>
              </a:rPr>
              <a:t>Z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g</a:t>
            </a:r>
            <a:endParaRPr lang="en-US" sz="19900" b="1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685800"/>
            <a:ext cx="7772400" cy="14597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wWwRUvj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K¬v‡m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8800" baseline="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8018" y="152400"/>
            <a:ext cx="6281382" cy="20898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7200" b="1" baseline="0" dirty="0" smtClean="0">
              <a:ln w="19050" cmpd="sng">
                <a:solidFill>
                  <a:srgbClr val="FFFFFF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9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8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0"/>
            <a:ext cx="2819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বাড়ির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5626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/>
              </a:rPr>
              <a:t>Avnmvb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nvexe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রচনা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করেছেন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সম্পর্কে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আনবে</a:t>
            </a:r>
            <a:r>
              <a:rPr lang="en-US" sz="2800" b="1" dirty="0" smtClean="0"/>
              <a:t>।</a:t>
            </a:r>
          </a:p>
          <a:p>
            <a:r>
              <a:rPr lang="en-US" sz="4400" b="1" dirty="0" err="1" smtClean="0">
                <a:latin typeface="SutonnyMJ" pitchFamily="2" charset="0"/>
              </a:rPr>
              <a:t>kãv</a:t>
            </a:r>
            <a:r>
              <a:rPr lang="en-US" sz="4400" b="1" dirty="0" smtClean="0">
                <a:latin typeface="SutonnyMJ" pitchFamily="2" charset="0"/>
              </a:rPr>
              <a:t>_© I </a:t>
            </a:r>
            <a:r>
              <a:rPr lang="en-US" sz="4400" b="1" dirty="0" err="1" smtClean="0">
                <a:latin typeface="SutonnyMJ" pitchFamily="2" charset="0"/>
              </a:rPr>
              <a:t>UxKv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cov</a:t>
            </a:r>
            <a:r>
              <a:rPr lang="en-US" sz="4400" b="1" dirty="0" smtClean="0"/>
              <a:t> |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4582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 rot="21232316">
            <a:off x="2057400" y="464820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 err="1" smtClean="0">
                <a:solidFill>
                  <a:srgbClr val="FF0000"/>
                </a:solidFill>
              </a:rPr>
              <a:t>ধন্যবাদ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Plaque 5"/>
          <p:cNvSpPr/>
          <p:nvPr/>
        </p:nvSpPr>
        <p:spPr>
          <a:xfrm>
            <a:off x="1524000" y="685800"/>
            <a:ext cx="6096000" cy="1295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3086100" y="800100"/>
            <a:ext cx="2971800" cy="8229600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1" y="2152471"/>
            <a:ext cx="8534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7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†</a:t>
            </a:r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kªwY</a:t>
            </a:r>
            <a:endParaRPr lang="en-US" sz="72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8229600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 we </a:t>
            </a:r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endParaRPr lang="en-US" sz="115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10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47699" y="693777"/>
            <a:ext cx="7810501" cy="5478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7514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lc-record-2014-09-16-15h23m35s-Ruger Tactical Tips - 2_ Handgun Fundamentals.mp4-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84582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5562600"/>
            <a:ext cx="3733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baseline="0" dirty="0" smtClean="0">
                <a:latin typeface="SutonnyMJ"/>
              </a:rPr>
              <a:t>†</a:t>
            </a:r>
            <a:r>
              <a:rPr lang="en-US" sz="6000" b="1" baseline="0" dirty="0" err="1" smtClean="0">
                <a:latin typeface="SutonnyMJ"/>
              </a:rPr>
              <a:t>mB</a:t>
            </a:r>
            <a:r>
              <a:rPr lang="en-US" sz="6000" b="1" baseline="0" dirty="0" smtClean="0">
                <a:latin typeface="SutonnyMJ"/>
              </a:rPr>
              <a:t> A¯¿</a:t>
            </a:r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2438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২/১</a:t>
            </a:r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6096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ফল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k‡l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wk¶v_©xivÑ</a:t>
            </a:r>
            <a:endParaRPr lang="en-US" sz="4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  <a:p>
            <a:pPr marL="742950" indent="-742950" algn="just">
              <a:defRPr/>
            </a:pP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1)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কবি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m¤ú‡K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ej‡Z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| </a:t>
            </a:r>
          </a:p>
          <a:p>
            <a:pPr marL="742950" indent="-742950" algn="just">
              <a:defRPr/>
            </a:pP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2)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কবিতা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mie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|</a:t>
            </a:r>
          </a:p>
          <a:p>
            <a:pPr marL="742950" indent="-742950" algn="just">
              <a:defRPr/>
            </a:pP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3)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KwVb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k‡ãi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A_©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জানতে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|</a:t>
            </a:r>
            <a:endParaRPr lang="en-US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anda\Desktop\sai astra\barisal-divisio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800600" cy="51054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6789758">
            <a:off x="1925628" y="2245765"/>
            <a:ext cx="551587" cy="10741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7662521">
            <a:off x="-875911" y="1832030"/>
            <a:ext cx="4127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 dirty="0" err="1" smtClean="0">
                <a:latin typeface="SutonnyMJ"/>
              </a:rPr>
              <a:t>Zuvi</a:t>
            </a:r>
            <a:r>
              <a:rPr lang="en-US" sz="2400" baseline="0" dirty="0" smtClean="0">
                <a:latin typeface="SutonnyMJ"/>
              </a:rPr>
              <a:t> </a:t>
            </a:r>
            <a:r>
              <a:rPr lang="en-US" sz="2400" baseline="0" dirty="0" err="1" smtClean="0">
                <a:latin typeface="SutonnyMJ"/>
              </a:rPr>
              <a:t>wcZvi</a:t>
            </a:r>
            <a:r>
              <a:rPr lang="en-US" sz="2400" baseline="0" dirty="0" smtClean="0">
                <a:latin typeface="SutonnyMJ"/>
              </a:rPr>
              <a:t> </a:t>
            </a:r>
            <a:r>
              <a:rPr lang="en-US" sz="2400" baseline="0" dirty="0" err="1" smtClean="0">
                <a:latin typeface="SutonnyMJ"/>
              </a:rPr>
              <a:t>bvg</a:t>
            </a:r>
            <a:r>
              <a:rPr lang="en-US" sz="2400" baseline="0" dirty="0" smtClean="0">
                <a:latin typeface="SutonnyMJ"/>
              </a:rPr>
              <a:t> </a:t>
            </a:r>
            <a:r>
              <a:rPr lang="en-US" sz="2400" baseline="0" dirty="0" err="1" smtClean="0">
                <a:latin typeface="SutonnyMJ"/>
              </a:rPr>
              <a:t>nvwgRywÏb</a:t>
            </a:r>
            <a:r>
              <a:rPr lang="en-US" sz="2400" baseline="0" dirty="0" smtClean="0">
                <a:latin typeface="SutonnyMJ"/>
              </a:rPr>
              <a:t> </a:t>
            </a:r>
            <a:r>
              <a:rPr lang="en-US" sz="2400" baseline="0" dirty="0" err="1" smtClean="0">
                <a:latin typeface="SutonnyMJ"/>
              </a:rPr>
              <a:t>nvIjv`vi</a:t>
            </a:r>
            <a:r>
              <a:rPr lang="en-US" sz="2400" baseline="0" dirty="0" smtClean="0">
                <a:latin typeface="SutonnyMJ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0" dirty="0" err="1" smtClean="0">
                <a:latin typeface="SutonnyMJ"/>
              </a:rPr>
              <a:t>Avnmvb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nvexe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e„nËi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ewikvj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AÂ‡ji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wc‡ivRcyi</a:t>
            </a:r>
            <a:r>
              <a:rPr lang="en-US" sz="2400" b="1" baseline="0" dirty="0" smtClean="0">
                <a:latin typeface="SutonnyMJ"/>
              </a:rPr>
              <a:t> †</a:t>
            </a:r>
            <a:r>
              <a:rPr lang="en-US" sz="2400" b="1" baseline="0" dirty="0" err="1" smtClean="0">
                <a:latin typeface="SutonnyMJ"/>
              </a:rPr>
              <a:t>Rjvi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ksKicvkv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MÖv‡g</a:t>
            </a:r>
            <a:r>
              <a:rPr lang="en-US" sz="2400" b="1" baseline="0" dirty="0" smtClean="0">
                <a:latin typeface="SutonnyMJ"/>
              </a:rPr>
              <a:t> 1917 </a:t>
            </a:r>
            <a:r>
              <a:rPr lang="en-US" sz="2400" b="1" baseline="0" dirty="0" err="1" smtClean="0">
                <a:latin typeface="SutonnyMJ"/>
              </a:rPr>
              <a:t>wLªóv‡ãi</a:t>
            </a:r>
            <a:r>
              <a:rPr lang="en-US" sz="2400" b="1" baseline="0" dirty="0" smtClean="0">
                <a:latin typeface="SutonnyMJ"/>
              </a:rPr>
              <a:t> †`</a:t>
            </a:r>
            <a:r>
              <a:rPr lang="en-US" sz="2400" b="1" baseline="0" dirty="0" err="1" smtClean="0">
                <a:latin typeface="SutonnyMJ"/>
              </a:rPr>
              <a:t>vmiv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Rvbyqvwi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Rb¥MÖnY</a:t>
            </a:r>
            <a:r>
              <a:rPr lang="en-US" sz="2400" b="1" baseline="0" dirty="0" smtClean="0">
                <a:latin typeface="SutonnyMJ"/>
              </a:rPr>
              <a:t> </a:t>
            </a:r>
            <a:r>
              <a:rPr lang="en-US" sz="2400" b="1" baseline="0" dirty="0" err="1" smtClean="0">
                <a:latin typeface="SutonnyMJ"/>
              </a:rPr>
              <a:t>K‡ib</a:t>
            </a:r>
            <a:r>
              <a:rPr lang="en-US" sz="2400" b="1" baseline="0" dirty="0" smtClean="0">
                <a:latin typeface="SutonnyMJ"/>
              </a:rPr>
              <a:t>| </a:t>
            </a:r>
            <a:r>
              <a:rPr lang="en-US" sz="2400" b="1" dirty="0" err="1" smtClean="0">
                <a:latin typeface="SutonnyMJ"/>
              </a:rPr>
              <a:t>wZwb</a:t>
            </a:r>
            <a:r>
              <a:rPr lang="en-US" sz="2400" b="1" dirty="0" smtClean="0">
                <a:latin typeface="SutonnyMJ"/>
              </a:rPr>
              <a:t> 1985 </a:t>
            </a:r>
            <a:r>
              <a:rPr lang="en-US" sz="2400" b="1" dirty="0" err="1" smtClean="0">
                <a:latin typeface="SutonnyMJ"/>
              </a:rPr>
              <a:t>wLªóv‡ã</a:t>
            </a:r>
            <a:r>
              <a:rPr lang="en-US" sz="2400" b="1" dirty="0" smtClean="0">
                <a:latin typeface="SutonnyMJ"/>
              </a:rPr>
              <a:t> 10B </a:t>
            </a:r>
            <a:r>
              <a:rPr lang="en-US" sz="2400" b="1" dirty="0" err="1" smtClean="0">
                <a:latin typeface="SutonnyMJ"/>
              </a:rPr>
              <a:t>RyjvB</a:t>
            </a:r>
            <a:r>
              <a:rPr lang="en-US" sz="2400" b="1" dirty="0" smtClean="0">
                <a:latin typeface="SutonnyMJ"/>
              </a:rPr>
              <a:t> </a:t>
            </a:r>
            <a:r>
              <a:rPr lang="en-US" sz="2400" b="1" dirty="0" err="1" smtClean="0">
                <a:latin typeface="SutonnyMJ"/>
              </a:rPr>
              <a:t>g„Zz¨eiY</a:t>
            </a:r>
            <a:r>
              <a:rPr lang="en-US" sz="2400" b="1" dirty="0" smtClean="0">
                <a:latin typeface="SutonnyMJ"/>
              </a:rPr>
              <a:t> </a:t>
            </a:r>
            <a:r>
              <a:rPr lang="en-US" sz="2400" b="1" dirty="0" err="1" smtClean="0">
                <a:latin typeface="SutonnyMJ"/>
              </a:rPr>
              <a:t>K‡ib</a:t>
            </a:r>
            <a:r>
              <a:rPr lang="en-US" sz="2400" b="1" dirty="0" smtClean="0">
                <a:latin typeface="SutonnyMJ"/>
              </a:rPr>
              <a:t>|</a:t>
            </a:r>
          </a:p>
          <a:p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rot="17408561">
            <a:off x="6430644" y="1750286"/>
            <a:ext cx="359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0" dirty="0" err="1" smtClean="0">
                <a:latin typeface="SutonnyMJ"/>
              </a:rPr>
              <a:t>gvZvi</a:t>
            </a:r>
            <a:r>
              <a:rPr lang="en-US" sz="3200" baseline="0" dirty="0" smtClean="0">
                <a:latin typeface="SutonnyMJ"/>
              </a:rPr>
              <a:t> </a:t>
            </a:r>
            <a:r>
              <a:rPr lang="en-US" sz="3200" baseline="0" dirty="0" err="1" smtClean="0">
                <a:latin typeface="SutonnyMJ"/>
              </a:rPr>
              <a:t>bvg</a:t>
            </a:r>
            <a:r>
              <a:rPr lang="en-US" sz="3200" baseline="0" dirty="0" smtClean="0">
                <a:latin typeface="SutonnyMJ"/>
              </a:rPr>
              <a:t> </a:t>
            </a:r>
            <a:r>
              <a:rPr lang="en-US" sz="3200" baseline="0" dirty="0" err="1" smtClean="0">
                <a:latin typeface="SutonnyMJ"/>
              </a:rPr>
              <a:t>Rwgjv</a:t>
            </a:r>
            <a:r>
              <a:rPr lang="en-US" sz="3200" baseline="0" dirty="0" smtClean="0">
                <a:latin typeface="SutonnyMJ"/>
              </a:rPr>
              <a:t> </a:t>
            </a:r>
            <a:r>
              <a:rPr lang="en-US" sz="3200" baseline="0" dirty="0" err="1" smtClean="0">
                <a:latin typeface="SutonnyMJ"/>
              </a:rPr>
              <a:t>LvZzb</a:t>
            </a:r>
            <a:r>
              <a:rPr lang="en-US" baseline="0" dirty="0" smtClean="0">
                <a:latin typeface="SutonnyMJ"/>
              </a:rPr>
              <a:t>|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29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/>
              </a:rPr>
              <a:t>ewikv‡ji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eªR‡gvnb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K‡j‡R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Aa¨hbiZ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Ae¯’vq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Kwe‡K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K‡jR</a:t>
            </a:r>
            <a:r>
              <a:rPr lang="en-US" sz="4000" b="1" dirty="0" smtClean="0">
                <a:latin typeface="SutonnyMJ"/>
              </a:rPr>
              <a:t> †</a:t>
            </a:r>
            <a:r>
              <a:rPr lang="en-US" sz="4000" b="1" dirty="0" err="1" smtClean="0">
                <a:latin typeface="SutonnyMJ"/>
              </a:rPr>
              <a:t>Q‡o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fvM¨v‡š^l‡Y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KjKvZvq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P‡j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Avm‡Z</a:t>
            </a:r>
            <a:r>
              <a:rPr lang="en-US" sz="4000" b="1" dirty="0" smtClean="0">
                <a:latin typeface="SutonnyMJ"/>
              </a:rPr>
              <a:t> </a:t>
            </a:r>
            <a:r>
              <a:rPr lang="en-US" sz="4000" b="1" dirty="0" err="1" smtClean="0">
                <a:latin typeface="SutonnyMJ"/>
              </a:rPr>
              <a:t>nq</a:t>
            </a:r>
            <a:r>
              <a:rPr lang="en-US" sz="4000" b="1" dirty="0" smtClean="0">
                <a:latin typeface="SutonnyMJ"/>
              </a:rPr>
              <a:t>|</a:t>
            </a:r>
            <a:endParaRPr lang="en-US" sz="4000" b="1" dirty="0"/>
          </a:p>
        </p:txBody>
      </p:sp>
      <p:pic>
        <p:nvPicPr>
          <p:cNvPr id="1026" name="Picture 2" descr="C:\Users\ananda\Desktop\sai astra\BM_Colleg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799"/>
            <a:ext cx="8305801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nda\Desktop\sai astra\photo-004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1"/>
            <a:ext cx="79248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0292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utonnyMJ"/>
              </a:rPr>
              <a:t>1964 </a:t>
            </a:r>
            <a:r>
              <a:rPr lang="en-US" sz="3600" b="1" dirty="0" err="1" smtClean="0">
                <a:latin typeface="SutonnyMJ"/>
              </a:rPr>
              <a:t>wLªóv‡ã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wZwb</a:t>
            </a:r>
            <a:r>
              <a:rPr lang="en-US" sz="3600" b="1" dirty="0" smtClean="0">
                <a:latin typeface="SutonnyMJ"/>
              </a:rPr>
              <a:t> †</a:t>
            </a:r>
            <a:r>
              <a:rPr lang="en-US" sz="3600" b="1" dirty="0" err="1" smtClean="0">
                <a:latin typeface="SutonnyMJ"/>
              </a:rPr>
              <a:t>hvM</a:t>
            </a:r>
            <a:r>
              <a:rPr lang="en-US" sz="3600" b="1" dirty="0" smtClean="0">
                <a:latin typeface="SutonnyMJ"/>
              </a:rPr>
              <a:t> †`b </a:t>
            </a:r>
            <a:r>
              <a:rPr lang="en-US" sz="3600" b="1" dirty="0" err="1" smtClean="0">
                <a:latin typeface="SutonnyMJ"/>
              </a:rPr>
              <a:t>Ô‰`wbK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evsjvÕ</a:t>
            </a:r>
            <a:r>
              <a:rPr lang="en-US" sz="3600" b="1" dirty="0" smtClean="0">
                <a:latin typeface="SutonnyMJ"/>
              </a:rPr>
              <a:t> (</a:t>
            </a:r>
            <a:r>
              <a:rPr lang="en-US" sz="3600" b="1" dirty="0" err="1" smtClean="0">
                <a:latin typeface="SutonnyMJ"/>
              </a:rPr>
              <a:t>ZrKvjxb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Ô‰`wbK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cvwK¯vbÕ</a:t>
            </a:r>
            <a:r>
              <a:rPr lang="en-US" sz="3600" b="1" dirty="0" smtClean="0">
                <a:latin typeface="SutonnyMJ"/>
              </a:rPr>
              <a:t>) </a:t>
            </a:r>
            <a:r>
              <a:rPr lang="en-US" sz="3600" b="1" dirty="0" err="1" smtClean="0">
                <a:latin typeface="SutonnyMJ"/>
              </a:rPr>
              <a:t>cwÎKvi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mvwnZ</a:t>
            </a:r>
            <a:r>
              <a:rPr lang="en-US" sz="3600" b="1" dirty="0" smtClean="0">
                <a:latin typeface="SutonnyMJ"/>
              </a:rPr>
              <a:t>¨ </a:t>
            </a:r>
            <a:r>
              <a:rPr lang="en-US" sz="3600" b="1" dirty="0" err="1" smtClean="0">
                <a:latin typeface="SutonnyMJ"/>
              </a:rPr>
              <a:t>m¤úv`K</a:t>
            </a:r>
            <a:r>
              <a:rPr lang="en-US" sz="3600" b="1" dirty="0" smtClean="0">
                <a:latin typeface="SutonnyMJ"/>
              </a:rPr>
              <a:t> </a:t>
            </a:r>
            <a:r>
              <a:rPr lang="en-US" sz="3600" b="1" dirty="0" err="1" smtClean="0">
                <a:latin typeface="SutonnyMJ"/>
              </a:rPr>
              <a:t>wn‡m‡e</a:t>
            </a:r>
            <a:r>
              <a:rPr lang="en-US" sz="3600" b="1" dirty="0" smtClean="0">
                <a:latin typeface="SutonnyMJ"/>
              </a:rPr>
              <a:t>|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269</Words>
  <Application>Microsoft Office PowerPoint</Application>
  <PresentationFormat>On-screen Show (4:3)</PresentationFormat>
  <Paragraphs>49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ananda</dc:creator>
  <cp:lastModifiedBy>Lotus Computer</cp:lastModifiedBy>
  <cp:revision>44</cp:revision>
  <dcterms:created xsi:type="dcterms:W3CDTF">2014-09-16T21:25:03Z</dcterms:created>
  <dcterms:modified xsi:type="dcterms:W3CDTF">2016-12-22T19:02:15Z</dcterms:modified>
</cp:coreProperties>
</file>